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61" r:id="rId4"/>
    <p:sldId id="263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3" r:id="rId33"/>
    <p:sldId id="290" r:id="rId34"/>
    <p:sldId id="291" r:id="rId35"/>
    <p:sldId id="292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5AA64-536B-44A5-A59C-2697DD154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FB632F-1D0F-4441-A6DD-3933998438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E0296-6485-4AD6-B1BB-58560B6A8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D9EB0-8054-4866-9D65-FFD76A766F3D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C48C4-292C-47E8-A227-F18BE8CC7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09263-ED94-4820-A401-DE610DDE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6AFB-A95B-4B36-B2C3-4F4447B58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43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2BDC6-A0D2-49EA-BF81-786B1E78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E50FC-9FDC-49AC-B700-8596593491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A38C8-EF96-405D-ADFF-28DF46CF5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D9EB0-8054-4866-9D65-FFD76A766F3D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3D980-3671-4EE8-9E80-2BDCBD0C0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4AAE5-2D18-4BCE-AA33-CFE6681CE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6AFB-A95B-4B36-B2C3-4F4447B58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76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1D6E4F-6C94-44A0-AA75-238AA78C1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259A6E-B185-48AF-8B93-616153FA6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714C4-96C4-4615-8C7A-166EB8425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D9EB0-8054-4866-9D65-FFD76A766F3D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321F2-EF6B-4E24-866D-1122E6439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43548-85F1-4605-91E9-95AD69FBC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6AFB-A95B-4B36-B2C3-4F4447B58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40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BF359-E3B3-4DEB-859E-398B8F8FB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0F7B0-5B64-4C46-8E13-E005BB934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CBEC5-25E2-4DFE-B9F2-97B3B6745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D9EB0-8054-4866-9D65-FFD76A766F3D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D2CAF-DEF7-4361-B749-887F4768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CAAE2-7552-4E96-AA05-5BD66C4A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6AFB-A95B-4B36-B2C3-4F4447B58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78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101EB-E20D-4905-98AE-A8969BD7B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1A688-F04C-460A-AD2C-DDB01CD8F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99844-5DD2-4637-B7D5-4C1110646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D9EB0-8054-4866-9D65-FFD76A766F3D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8334C-4B7D-4C9C-9B97-A50F872AC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216B2-1097-4A67-844B-8A9D4E18F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6AFB-A95B-4B36-B2C3-4F4447B58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99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71B86-4E90-478F-B2BB-D7E308D95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D6AEE-1141-4FC4-87EC-89F1F62AC9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0113D4-8542-445F-B371-408F08F097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1A490-0EA9-4AFF-BD16-79A96A796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D9EB0-8054-4866-9D65-FFD76A766F3D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7141D1-4179-4F4C-89D1-66CEFEFEC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A241A-A622-442E-B674-E2C168126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6AFB-A95B-4B36-B2C3-4F4447B58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14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3BF8-A467-4321-B857-7255CBECE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80C86-E21C-444B-B601-D331B86D4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9E44D-414D-4712-9BA8-3DD1AC3F3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F9BB93-A156-408C-92D4-D07013375D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83DF15-7FAF-473E-ADD5-5E20821AD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7F2C4D-E273-4643-A5A3-45A08628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D9EB0-8054-4866-9D65-FFD76A766F3D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C963BE-2FAA-43CB-995F-0FCC410C9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AC9029-CFE9-45E1-98C5-D0A6103D7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6AFB-A95B-4B36-B2C3-4F4447B58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59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A79CE-F674-498D-A586-8E28A4542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A74094-37A6-4ADD-8B3E-BBFAE66AD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D9EB0-8054-4866-9D65-FFD76A766F3D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6B352-EA69-4AAF-9BA2-D74F150B2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C8EC24-D379-4CA8-8432-1C2BEA99F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6AFB-A95B-4B36-B2C3-4F4447B58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30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FD399B-AC1B-4DE2-B501-55AF896AB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D9EB0-8054-4866-9D65-FFD76A766F3D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4F3598-CB63-4A56-9716-0AA812346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852D3-30FD-4285-8121-975B9F15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6AFB-A95B-4B36-B2C3-4F4447B58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52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C818A-95A6-408C-A32B-4163E909D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43FB8-5330-4034-988C-31DDA1511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F74DE-656D-4A19-A8FC-204707AA9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6DF15-CC8F-440C-80A8-238F30AB8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D9EB0-8054-4866-9D65-FFD76A766F3D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4D1DA-4A2F-4850-ADBE-06277C4A3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1AC4CF-8521-4BD5-92A2-63781944A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6AFB-A95B-4B36-B2C3-4F4447B58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16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5CD0B-22CD-44BA-BE7E-6CE3A668C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43FA17-58EA-451E-BA30-0546DCC4B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34CDE-5F84-4557-A1F5-8B2E86CE0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BF83A-651C-4327-993C-8A062990B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D9EB0-8054-4866-9D65-FFD76A766F3D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1E342-644F-4D8F-A133-12E87F44C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6CDA4-5697-4FFF-A609-813E0D00C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36AFB-A95B-4B36-B2C3-4F4447B58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36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98AB31-3488-425B-90C2-07713691F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B0E11-7D27-4809-BA44-F3BB912AB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FE191-FB12-40A1-9C55-06CAC85A62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AD9EB0-8054-4866-9D65-FFD76A766F3D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75332-EAE0-4AB8-8D0E-73D9A73A1D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F93F7-BE6A-4B8D-9E23-6EB03FCE8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36AFB-A95B-4B36-B2C3-4F4447B58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556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DAE7-D604-43D7-B26C-80D46575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B814-049E-4779-B91D-B725C2032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263B82-D4F4-41BA-80F6-FA4AAE6A17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>
              <a:defRPr/>
            </a:pPr>
            <a:r>
              <a:rPr lang="en-US" sz="4800" dirty="0">
                <a:solidFill>
                  <a:prstClr val="white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Browser Automation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 Light" panose="020B0403030403020204" pitchFamily="34" charset="0"/>
              <a:ea typeface="Source Sans Pro Light" panose="020B0403030403020204" pitchFamily="34" charset="0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8C12C-9723-4FB1-B3BF-A5474C524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276" y="2946952"/>
            <a:ext cx="964096" cy="9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F6EC20-AA15-4DFB-94AD-C3F6F2EB2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32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0D285D-F0F4-4DC6-A4BE-2D11E8223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86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660426-E87D-4170-950B-C7F747AD0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82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3E1622-19AD-4EE9-99C8-8C1C1302F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2D7275-2E12-4115-8491-158E14BED436}"/>
              </a:ext>
            </a:extLst>
          </p:cNvPr>
          <p:cNvSpPr txBox="1"/>
          <p:nvPr/>
        </p:nvSpPr>
        <p:spPr>
          <a:xfrm>
            <a:off x="2964497" y="1828800"/>
            <a:ext cx="365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Put this into C:\Windows or local/bin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6191CA-3C87-442A-AB62-687BBA25AB6C}"/>
              </a:ext>
            </a:extLst>
          </p:cNvPr>
          <p:cNvCxnSpPr>
            <a:cxnSpLocks/>
          </p:cNvCxnSpPr>
          <p:nvPr/>
        </p:nvCxnSpPr>
        <p:spPr>
          <a:xfrm flipV="1">
            <a:off x="4349578" y="1421028"/>
            <a:ext cx="0" cy="407772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765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DC582F-8800-4D8A-A0AA-F659D75B0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68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1DE65F-6A99-478B-9C72-1851D8016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53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8C7B63-9930-4EDE-8565-80EAAF3B3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5B2FE2-CDA9-4F8A-BB88-2F264558C9F1}"/>
              </a:ext>
            </a:extLst>
          </p:cNvPr>
          <p:cNvSpPr txBox="1"/>
          <p:nvPr/>
        </p:nvSpPr>
        <p:spPr>
          <a:xfrm>
            <a:off x="2891481" y="3244333"/>
            <a:ext cx="1772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Run the program</a:t>
            </a:r>
          </a:p>
        </p:txBody>
      </p:sp>
    </p:spTree>
    <p:extLst>
      <p:ext uri="{BB962C8B-B14F-4D97-AF65-F5344CB8AC3E}">
        <p14:creationId xmlns:p14="http://schemas.microsoft.com/office/powerpoint/2010/main" val="3592095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3B5CD7-46E3-42B0-9661-3786B6A51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45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DD5DD8-93EE-4911-AFCA-88A3EA847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12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45EB47-B248-4A5B-AA9D-948AD853C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01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F0C522-BF9C-418B-BA66-3D0446324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6434FB-C4B9-4EA6-B1B6-80503B19E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18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ECF551-E423-47EA-9855-833AB56A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37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6ADDA9-E8ED-4238-B1E5-68E84B2AB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CE87C0-4AB6-4D6A-874C-1E17A741908B}"/>
              </a:ext>
            </a:extLst>
          </p:cNvPr>
          <p:cNvSpPr txBox="1"/>
          <p:nvPr/>
        </p:nvSpPr>
        <p:spPr>
          <a:xfrm>
            <a:off x="2891481" y="3244333"/>
            <a:ext cx="1772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Run the program</a:t>
            </a:r>
          </a:p>
        </p:txBody>
      </p:sp>
    </p:spTree>
    <p:extLst>
      <p:ext uri="{BB962C8B-B14F-4D97-AF65-F5344CB8AC3E}">
        <p14:creationId xmlns:p14="http://schemas.microsoft.com/office/powerpoint/2010/main" val="3744811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07903B-5692-42E6-9133-1996A332F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02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0701AD-E286-4510-BF9C-2241288C1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89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0F1D22-FE22-413B-AB60-BF9CD178B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04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C4D75B-D2D7-4B09-B00A-1C26AECA5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85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92CF45-5775-4B34-8FEE-8658B0710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79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B891F5-1207-4A0D-8D54-9D14BD40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333BDE-CD0D-4C3E-831C-184911EC736F}"/>
              </a:ext>
            </a:extLst>
          </p:cNvPr>
          <p:cNvSpPr txBox="1"/>
          <p:nvPr/>
        </p:nvSpPr>
        <p:spPr>
          <a:xfrm>
            <a:off x="2891481" y="3244333"/>
            <a:ext cx="1772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Run the program</a:t>
            </a:r>
          </a:p>
        </p:txBody>
      </p:sp>
    </p:spTree>
    <p:extLst>
      <p:ext uri="{BB962C8B-B14F-4D97-AF65-F5344CB8AC3E}">
        <p14:creationId xmlns:p14="http://schemas.microsoft.com/office/powerpoint/2010/main" val="1239690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218E73-C2B2-4389-A236-648BC407B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161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A09E0F-6984-4CD1-8102-A8791F6F8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93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D09469-4653-4FC0-8FE0-6A2C82F58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9A5A23-65A9-424C-8521-EA31E3D734FD}"/>
              </a:ext>
            </a:extLst>
          </p:cNvPr>
          <p:cNvSpPr txBox="1"/>
          <p:nvPr/>
        </p:nvSpPr>
        <p:spPr>
          <a:xfrm>
            <a:off x="7315200" y="3978875"/>
            <a:ext cx="2940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Html content of the webpage</a:t>
            </a:r>
          </a:p>
        </p:txBody>
      </p:sp>
    </p:spTree>
    <p:extLst>
      <p:ext uri="{BB962C8B-B14F-4D97-AF65-F5344CB8AC3E}">
        <p14:creationId xmlns:p14="http://schemas.microsoft.com/office/powerpoint/2010/main" val="229642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DDB7FE-257A-41B6-A764-1D24042B6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49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B891F5-1207-4A0D-8D54-9D14BD40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333BDE-CD0D-4C3E-831C-184911EC736F}"/>
              </a:ext>
            </a:extLst>
          </p:cNvPr>
          <p:cNvSpPr txBox="1"/>
          <p:nvPr/>
        </p:nvSpPr>
        <p:spPr>
          <a:xfrm>
            <a:off x="2891481" y="3244333"/>
            <a:ext cx="1772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Run the program</a:t>
            </a:r>
          </a:p>
        </p:txBody>
      </p:sp>
    </p:spTree>
    <p:extLst>
      <p:ext uri="{BB962C8B-B14F-4D97-AF65-F5344CB8AC3E}">
        <p14:creationId xmlns:p14="http://schemas.microsoft.com/office/powerpoint/2010/main" val="2671543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4F29F8-B3B4-475F-9B65-F095C90DD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8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4830DA-F317-432F-9575-E1DBDDC53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77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99263F-11C1-4642-8F6C-F9B19ED8A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B98C50-C7F2-4F9B-8B85-1D0C4C477C0A}"/>
              </a:ext>
            </a:extLst>
          </p:cNvPr>
          <p:cNvSpPr txBox="1"/>
          <p:nvPr/>
        </p:nvSpPr>
        <p:spPr>
          <a:xfrm>
            <a:off x="2891481" y="3244333"/>
            <a:ext cx="1772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Run the program</a:t>
            </a:r>
          </a:p>
        </p:txBody>
      </p:sp>
    </p:spTree>
    <p:extLst>
      <p:ext uri="{BB962C8B-B14F-4D97-AF65-F5344CB8AC3E}">
        <p14:creationId xmlns:p14="http://schemas.microsoft.com/office/powerpoint/2010/main" val="3248281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753F87-7E2B-448B-8D4D-B7A76E0DE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C693F6-0B1A-484D-AAD2-BB79A8E5566F}"/>
              </a:ext>
            </a:extLst>
          </p:cNvPr>
          <p:cNvSpPr txBox="1"/>
          <p:nvPr/>
        </p:nvSpPr>
        <p:spPr>
          <a:xfrm>
            <a:off x="2125363" y="3558746"/>
            <a:ext cx="466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This time we don’t have any exception anymore</a:t>
            </a:r>
          </a:p>
        </p:txBody>
      </p:sp>
    </p:spTree>
    <p:extLst>
      <p:ext uri="{BB962C8B-B14F-4D97-AF65-F5344CB8AC3E}">
        <p14:creationId xmlns:p14="http://schemas.microsoft.com/office/powerpoint/2010/main" val="610070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CD564C-8F96-476F-BFA1-4557DCF49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947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E3045D-2060-4BCD-B5C5-28C1E0B31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94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FFBA6B-C181-4D39-A62D-1C8C99864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94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60D0E9-EF88-42BA-830C-1117039DD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2F46B4-C76F-4F82-8798-D015972A0342}"/>
              </a:ext>
            </a:extLst>
          </p:cNvPr>
          <p:cNvSpPr txBox="1"/>
          <p:nvPr/>
        </p:nvSpPr>
        <p:spPr>
          <a:xfrm>
            <a:off x="3706307" y="2458995"/>
            <a:ext cx="2389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Test for a login function</a:t>
            </a:r>
          </a:p>
        </p:txBody>
      </p:sp>
    </p:spTree>
    <p:extLst>
      <p:ext uri="{BB962C8B-B14F-4D97-AF65-F5344CB8AC3E}">
        <p14:creationId xmlns:p14="http://schemas.microsoft.com/office/powerpoint/2010/main" val="3718864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803AC2-8BC7-40E8-9BB7-22D06924D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66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4A872-A860-499D-9B83-3251F9ECB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1390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ADAA90-9428-4FC7-A98D-A71A5118E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24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8CE13E-45D0-48FE-8B8A-72010A6F4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593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59D22F-3A1E-47BB-9356-C88FD1B1C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C29680-6C6B-49C7-8FC4-7E21F7C96E03}"/>
              </a:ext>
            </a:extLst>
          </p:cNvPr>
          <p:cNvSpPr txBox="1"/>
          <p:nvPr/>
        </p:nvSpPr>
        <p:spPr>
          <a:xfrm>
            <a:off x="3706307" y="2458995"/>
            <a:ext cx="2389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Test for a login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ED6B4-1F0E-4968-959F-7AEF85054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72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F60792-6857-4707-A36B-F2FF778D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B11971-165E-4057-8163-8ED0C83BC584}"/>
              </a:ext>
            </a:extLst>
          </p:cNvPr>
          <p:cNvSpPr txBox="1"/>
          <p:nvPr/>
        </p:nvSpPr>
        <p:spPr>
          <a:xfrm>
            <a:off x="5671751" y="1767016"/>
            <a:ext cx="4535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to see a username is display here or not</a:t>
            </a:r>
          </a:p>
        </p:txBody>
      </p:sp>
    </p:spTree>
    <p:extLst>
      <p:ext uri="{BB962C8B-B14F-4D97-AF65-F5344CB8AC3E}">
        <p14:creationId xmlns:p14="http://schemas.microsoft.com/office/powerpoint/2010/main" val="2658855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5C3FCC-61E3-4DF3-8BF2-0D745AE2D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6EA0E5-3E4D-4536-8004-68DEB40B6723}"/>
              </a:ext>
            </a:extLst>
          </p:cNvPr>
          <p:cNvSpPr txBox="1"/>
          <p:nvPr/>
        </p:nvSpPr>
        <p:spPr>
          <a:xfrm>
            <a:off x="951470" y="3608173"/>
            <a:ext cx="6505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Next, we need a driver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 driver is piece of software that automates the different browser</a:t>
            </a:r>
          </a:p>
        </p:txBody>
      </p:sp>
    </p:spTree>
    <p:extLst>
      <p:ext uri="{BB962C8B-B14F-4D97-AF65-F5344CB8AC3E}">
        <p14:creationId xmlns:p14="http://schemas.microsoft.com/office/powerpoint/2010/main" val="52652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5F2257-BF7C-4B18-A5CC-857A0FD3F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58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BE7E39-E525-44E2-90B0-A57A8711E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00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77</Words>
  <Application>Microsoft Office PowerPoint</Application>
  <PresentationFormat>Widescreen</PresentationFormat>
  <Paragraphs>14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Lucid Unity</dc:creator>
  <cp:lastModifiedBy>Lucid Unity</cp:lastModifiedBy>
  <cp:revision>47</cp:revision>
  <dcterms:created xsi:type="dcterms:W3CDTF">2019-02-09T18:26:21Z</dcterms:created>
  <dcterms:modified xsi:type="dcterms:W3CDTF">2019-02-09T18:57:52Z</dcterms:modified>
</cp:coreProperties>
</file>